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7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9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0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86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1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47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69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30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37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48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34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3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790F9-AA0E-4581-92DA-A93092CE062E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9749-4760-4FB5-87CA-4FA330A46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635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0CCF506-9A57-47CF-A270-5D6DFBD3A6FA}"/>
              </a:ext>
            </a:extLst>
          </p:cNvPr>
          <p:cNvSpPr/>
          <p:nvPr/>
        </p:nvSpPr>
        <p:spPr>
          <a:xfrm>
            <a:off x="0" y="232410"/>
            <a:ext cx="6858000" cy="838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33C92B-32BE-4DE4-A0EF-B7A03D204262}"/>
              </a:ext>
            </a:extLst>
          </p:cNvPr>
          <p:cNvSpPr/>
          <p:nvPr/>
        </p:nvSpPr>
        <p:spPr>
          <a:xfrm>
            <a:off x="0" y="9566910"/>
            <a:ext cx="6858000" cy="8382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8" name="Picture 4" descr="https://www.veertien.jp/vc/cms/wp-content/themes/vc/img/v_top/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777" y="9331257"/>
            <a:ext cx="1189760" cy="47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242622"/>
              </p:ext>
            </p:extLst>
          </p:nvPr>
        </p:nvGraphicFramePr>
        <p:xfrm>
          <a:off x="571500" y="1043886"/>
          <a:ext cx="5715000" cy="75537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82750">
                  <a:extLst>
                    <a:ext uri="{9D8B030D-6E8A-4147-A177-3AD203B41FA5}">
                      <a16:colId xmlns:a16="http://schemas.microsoft.com/office/drawing/2014/main" val="1340113828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510396330"/>
                    </a:ext>
                  </a:extLst>
                </a:gridCol>
              </a:tblGrid>
              <a:tr h="605957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ysClr val="windowText" lastClr="000000"/>
                          </a:solidFill>
                        </a:rPr>
                        <a:t>氏名</a:t>
                      </a:r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822932"/>
                  </a:ext>
                </a:extLst>
              </a:tr>
              <a:tr h="6059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年齢　／　身長</a:t>
                      </a:r>
                    </a:p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　　　　　　歳　　　　　　　　　　　　　㎝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883845"/>
                  </a:ext>
                </a:extLst>
              </a:tr>
              <a:tr h="605957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住所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641307"/>
                  </a:ext>
                </a:extLst>
              </a:tr>
              <a:tr h="605957"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連絡先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メール：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271244"/>
                  </a:ext>
                </a:extLst>
              </a:tr>
              <a:tr h="605957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電話番号：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586378"/>
                  </a:ext>
                </a:extLst>
              </a:tr>
              <a:tr h="605957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ポジション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762277"/>
                  </a:ext>
                </a:extLst>
              </a:tr>
              <a:tr h="1481233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プレー経歴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5084"/>
                  </a:ext>
                </a:extLst>
              </a:tr>
              <a:tr h="2436725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自己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PR</a:t>
                      </a:r>
                    </a:p>
                    <a:p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※</a:t>
                      </a: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動画内で見て欲しいプレーなど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40024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729838" y="551883"/>
            <a:ext cx="5556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申込用紙書式（モノクロコピー可）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76526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</TotalTime>
  <Words>51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 太</dc:creator>
  <cp:lastModifiedBy>山田 太</cp:lastModifiedBy>
  <cp:revision>37</cp:revision>
  <cp:lastPrinted>2021-06-16T23:52:27Z</cp:lastPrinted>
  <dcterms:created xsi:type="dcterms:W3CDTF">2021-06-11T00:10:54Z</dcterms:created>
  <dcterms:modified xsi:type="dcterms:W3CDTF">2021-06-22T01:39:09Z</dcterms:modified>
</cp:coreProperties>
</file>